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>
  <p:sldIdLst>
    <p:sldId xmlns:r="http://schemas.openxmlformats.org/officeDocument/2006/relationships" id="256" r:id="rId1"/>
  </p:sldIdLst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slide" Target="slides/slide1.xml"/></Relationships>
</file>

<file path=ppt/slides/slide1.xml><?xml version="1.0" encoding="utf-8"?>
<p:sld xmlns:p="http://schemas.openxmlformats.org/presentationml/2006/main">
  <p:cSld>
    <p:spTree/>
  </p:cSld>
</p:sld>
</file>

<file path=customXml/item1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0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1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2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3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4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5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6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7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8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19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0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1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2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3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4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5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6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7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8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29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0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1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2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3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4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5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6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7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8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39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4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40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5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6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7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8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

<file path=customXml/item9.xml><?xml version="1.0" encoding="utf-8"?>
<root>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pptx-payload-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root>
</file>